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0" embedTrueTypeFonts="1" saveSubsetFonts="1">
  <p:sldMasterIdLst>
    <p:sldMasterId id="2147483648" r:id="rId1"/>
  </p:sldMasterIdLst>
  <p:sldIdLst>
    <p:sldId id="275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7531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6908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0360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2722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7010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0942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3416300" y="2157476"/>
            <a:ext cx="77990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30" dirty="0"/>
              <a:t>International</a:t>
            </a:r>
            <a:r>
              <a:rPr spc="-114" dirty="0"/>
              <a:t> </a:t>
            </a:r>
            <a:r>
              <a:rPr dirty="0"/>
              <a:t>Retinoids</a:t>
            </a:r>
            <a:r>
              <a:rPr spc="-110" dirty="0"/>
              <a:t> </a:t>
            </a:r>
            <a:r>
              <a:rPr dirty="0"/>
              <a:t>Conference</a:t>
            </a:r>
            <a:r>
              <a:rPr spc="-265" dirty="0"/>
              <a:t> </a:t>
            </a:r>
            <a:r>
              <a:rPr spc="-70" dirty="0"/>
              <a:t>VIII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70452" y="2678577"/>
            <a:ext cx="6886575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905" algn="ctr">
              <a:lnSpc>
                <a:spcPct val="100000"/>
              </a:lnSpc>
              <a:spcBef>
                <a:spcPts val="1190"/>
              </a:spcBef>
            </a:pPr>
            <a:r>
              <a:rPr sz="2800" b="1" spc="-290" dirty="0">
                <a:latin typeface="Lato" panose="020F0502020204030203" pitchFamily="34" charset="0"/>
                <a:cs typeface="Lato" panose="020F0502020204030203" pitchFamily="34" charset="0"/>
              </a:rPr>
              <a:t>#IntlRetSRC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530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August</a:t>
            </a:r>
            <a:r>
              <a:rPr sz="2400" spc="-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3,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August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6,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" algn="ctr">
              <a:lnSpc>
                <a:spcPct val="100000"/>
              </a:lnSpc>
              <a:spcBef>
                <a:spcPts val="455"/>
              </a:spcBef>
            </a:pP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Niagara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30" dirty="0">
                <a:latin typeface="Lato" panose="020F0502020204030203" pitchFamily="34" charset="0"/>
                <a:cs typeface="Lato" panose="020F0502020204030203" pitchFamily="34" charset="0"/>
              </a:rPr>
              <a:t>Falls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Convention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20" dirty="0">
                <a:latin typeface="Lato" panose="020F0502020204030203" pitchFamily="34" charset="0"/>
                <a:cs typeface="Lato" panose="020F0502020204030203" pitchFamily="34" charset="0"/>
              </a:rPr>
              <a:t>Center,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Niagara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Falls,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35" dirty="0">
                <a:latin typeface="Lato" panose="020F0502020204030203" pitchFamily="34" charset="0"/>
                <a:cs typeface="Lato" panose="020F0502020204030203" pitchFamily="34" charset="0"/>
              </a:rPr>
              <a:t>NY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175" algn="ctr">
              <a:lnSpc>
                <a:spcPct val="100000"/>
              </a:lnSpc>
              <a:spcBef>
                <a:spcPts val="1265"/>
              </a:spcBef>
            </a:pPr>
            <a:r>
              <a:rPr sz="2600" b="1" spc="-120" dirty="0">
                <a:latin typeface="Lato" panose="020F0502020204030203" pitchFamily="34" charset="0"/>
                <a:cs typeface="Lato" panose="020F0502020204030203" pitchFamily="34" charset="0"/>
              </a:rPr>
              <a:t>FASEB.org/Retinoids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509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10DD46A-324B-4735-8A59-70B26ADAE65C}"/>
</file>

<file path=customXml/itemProps2.xml><?xml version="1.0" encoding="utf-8"?>
<ds:datastoreItem xmlns:ds="http://schemas.openxmlformats.org/officeDocument/2006/customXml" ds:itemID="{C0E51BF1-53DC-4C99-AC29-B7D2B9975E38}"/>
</file>

<file path=customXml/itemProps3.xml><?xml version="1.0" encoding="utf-8"?>
<ds:datastoreItem xmlns:ds="http://schemas.openxmlformats.org/officeDocument/2006/customXml" ds:itemID="{ED38BE06-1FE6-4571-8350-771C3336034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International Retinoids Conference VIII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2025-11-16T22:28:53Z</dcterms:created>
  <dcterms:modified xsi:type="dcterms:W3CDTF">2025-11-16T22:50:51Z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